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5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8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2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4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4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6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6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358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2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7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7D905-F570-42F4-ABE0-AEC347FEE22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91BC0-DB42-4B76-8BF7-F17C7FACE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72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" y="-8926"/>
            <a:ext cx="9555480" cy="68669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  <a:t>Cygnus</a:t>
            </a:r>
            <a:endParaRPr lang="en-US" sz="8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Narkisim" panose="020E0502050101010101" pitchFamily="34" charset="-79"/>
              </a:rPr>
              <a:t>Amber Lorentz, Tyler Laney, Spencer Smith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Narkisim" panose="020E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6624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  <a:t>Mythology / Lore</a:t>
            </a:r>
            <a:endParaRPr lang="en-US" sz="6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dirty="0" smtClean="0">
                <a:latin typeface="Georgia" panose="02040502050405020303" pitchFamily="18" charset="0"/>
              </a:rPr>
              <a:t>Cygnus is identified with many different legendary swans:</a:t>
            </a:r>
          </a:p>
          <a:p>
            <a:r>
              <a:rPr lang="en-US" sz="3000" dirty="0" smtClean="0">
                <a:latin typeface="Georgia" panose="02040502050405020303" pitchFamily="18" charset="0"/>
              </a:rPr>
              <a:t>Zeus disguised himself as a swan to seduce Leda, Spartan King of Tyndareus’s wife, who gave birth to the Gemini, Helen of Troy, and Clytemnestra.</a:t>
            </a:r>
          </a:p>
          <a:p>
            <a:r>
              <a:rPr lang="en-US" sz="3000" dirty="0" smtClean="0">
                <a:latin typeface="Georgia" panose="02040502050405020303" pitchFamily="18" charset="0"/>
              </a:rPr>
              <a:t>Orpheus was transformed into a swan after his murder and was placed in the sky next to his lyre (Lyra).</a:t>
            </a:r>
          </a:p>
          <a:p>
            <a:r>
              <a:rPr lang="en-US" sz="3000" dirty="0" smtClean="0">
                <a:latin typeface="Georgia" panose="02040502050405020303" pitchFamily="18" charset="0"/>
              </a:rPr>
              <a:t>King Cygnus was transformed into a swan.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4590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  <a:t>Brightest Stars</a:t>
            </a:r>
            <a:endParaRPr lang="en-US" sz="6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Georgia" panose="02040502050405020303" pitchFamily="18" charset="0"/>
              </a:rPr>
              <a:t>Northern Cross: ( Asterism )</a:t>
            </a:r>
          </a:p>
          <a:p>
            <a:r>
              <a:rPr lang="en-US" dirty="0" smtClean="0">
                <a:latin typeface="Georgia" panose="02040502050405020303" pitchFamily="18" charset="0"/>
              </a:rPr>
              <a:t>Deneb, Alpha </a:t>
            </a:r>
            <a:r>
              <a:rPr lang="en-US" dirty="0" err="1" smtClean="0">
                <a:latin typeface="Georgia" panose="02040502050405020303" pitchFamily="18" charset="0"/>
              </a:rPr>
              <a:t>Cygni</a:t>
            </a:r>
            <a:endParaRPr lang="en-US" dirty="0" smtClean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Albireo, Beta </a:t>
            </a:r>
            <a:r>
              <a:rPr lang="en-US" dirty="0" err="1" smtClean="0">
                <a:latin typeface="Georgia" panose="02040502050405020303" pitchFamily="18" charset="0"/>
              </a:rPr>
              <a:t>Cygni</a:t>
            </a:r>
            <a:endParaRPr lang="en-US" dirty="0" smtClean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Delta </a:t>
            </a:r>
            <a:r>
              <a:rPr lang="en-US" dirty="0" err="1" smtClean="0">
                <a:latin typeface="Georgia" panose="02040502050405020303" pitchFamily="18" charset="0"/>
              </a:rPr>
              <a:t>Cygni</a:t>
            </a:r>
            <a:endParaRPr lang="en-US" dirty="0" smtClean="0">
              <a:latin typeface="Georgia" panose="02040502050405020303" pitchFamily="18" charset="0"/>
            </a:endParaRPr>
          </a:p>
          <a:p>
            <a:r>
              <a:rPr lang="en-US" dirty="0" err="1" smtClean="0">
                <a:latin typeface="Georgia" panose="02040502050405020303" pitchFamily="18" charset="0"/>
              </a:rPr>
              <a:t>Gienah</a:t>
            </a:r>
            <a:r>
              <a:rPr lang="en-US" dirty="0" smtClean="0">
                <a:latin typeface="Georgia" panose="02040502050405020303" pitchFamily="18" charset="0"/>
              </a:rPr>
              <a:t>, Epsilon </a:t>
            </a:r>
            <a:r>
              <a:rPr lang="en-US" dirty="0" err="1" smtClean="0">
                <a:latin typeface="Georgia" panose="02040502050405020303" pitchFamily="18" charset="0"/>
              </a:rPr>
              <a:t>Cygni</a:t>
            </a:r>
            <a:endParaRPr lang="en-US" dirty="0" smtClean="0">
              <a:latin typeface="Georgia" panose="02040502050405020303" pitchFamily="18" charset="0"/>
            </a:endParaRPr>
          </a:p>
          <a:p>
            <a:r>
              <a:rPr lang="en-US" dirty="0" smtClean="0">
                <a:latin typeface="Georgia" panose="02040502050405020303" pitchFamily="18" charset="0"/>
              </a:rPr>
              <a:t>Sadr, Gamma </a:t>
            </a:r>
            <a:r>
              <a:rPr lang="en-US" dirty="0" err="1" smtClean="0">
                <a:latin typeface="Georgia" panose="02040502050405020303" pitchFamily="18" charset="0"/>
              </a:rPr>
              <a:t>Cygni</a:t>
            </a:r>
            <a:endParaRPr lang="en-US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05201"/>
            <a:ext cx="3725332" cy="3047999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5400" y="6519446"/>
            <a:ext cx="37253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visual of the Northern Cross.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971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>
                <a:latin typeface="Georgia" panose="02040502050405020303" pitchFamily="18" charset="0"/>
              </a:rPr>
              <a:t>Deneb: tail of the swan</a:t>
            </a:r>
          </a:p>
          <a:p>
            <a:r>
              <a:rPr lang="en-US" dirty="0" smtClean="0">
                <a:latin typeface="Georgia" panose="02040502050405020303" pitchFamily="18" charset="0"/>
              </a:rPr>
              <a:t>Albireo: bottom of the  cross</a:t>
            </a:r>
          </a:p>
          <a:p>
            <a:endParaRPr lang="en-US" dirty="0" smtClean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05000"/>
            <a:ext cx="4343400" cy="4027516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0" y="5932516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picture of the star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Albireo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147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  <a:t>Interesting Objects</a:t>
            </a:r>
            <a:endParaRPr lang="en-US" sz="6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latin typeface="Georgia" panose="02040502050405020303" pitchFamily="18" charset="0"/>
              </a:rPr>
              <a:t>Cygnus X-1: black hole candidate; 60-70 light years from the sun</a:t>
            </a:r>
          </a:p>
          <a:p>
            <a:r>
              <a:rPr lang="en-US" sz="4000" dirty="0" smtClean="0">
                <a:latin typeface="Georgia" panose="02040502050405020303" pitchFamily="18" charset="0"/>
              </a:rPr>
              <a:t>Messier objects:</a:t>
            </a:r>
            <a:endParaRPr lang="en-US" sz="4000" dirty="0"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Georgia" panose="02040502050405020303" pitchFamily="18" charset="0"/>
              </a:rPr>
              <a:t> M29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Georgia" panose="02040502050405020303" pitchFamily="18" charset="0"/>
              </a:rPr>
              <a:t> M39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733800"/>
            <a:ext cx="4876809" cy="2743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038600" y="6477449"/>
            <a:ext cx="4876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</a:t>
            </a:r>
            <a: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artist’s impression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Cygnus X-1.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743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162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Cygnus</vt:lpstr>
      <vt:lpstr>Mythology / Lore</vt:lpstr>
      <vt:lpstr>Brightest Stars</vt:lpstr>
      <vt:lpstr>PowerPoint Presentation</vt:lpstr>
      <vt:lpstr>Interesting Objects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Cygnus</dc:title>
  <dc:creator>vci</dc:creator>
  <cp:lastModifiedBy>vci</cp:lastModifiedBy>
  <cp:revision>6</cp:revision>
  <dcterms:created xsi:type="dcterms:W3CDTF">2015-09-14T17:57:38Z</dcterms:created>
  <dcterms:modified xsi:type="dcterms:W3CDTF">2015-09-15T18:25:12Z</dcterms:modified>
</cp:coreProperties>
</file>